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11d7e21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11d7e21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2087685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2087685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11d7e21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11d7e21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20876851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20876851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20876851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20876851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20876851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20876851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11d7e21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11d7e21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11d7e21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11d7e21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11d7e21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11d7e21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20876851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20876851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" y="0"/>
            <a:ext cx="87224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75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